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12/15/2024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12/15/2024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12/15/2024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12/15/2024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12/15/2024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12/15/2024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12/15/2024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maver.gr/" TargetMode="External"/><Relationship Id="rId2" Type="http://schemas.openxmlformats.org/officeDocument/2006/relationships/hyperlink" Target="https://2nipverias.wordpres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upeslejuskola.lv/" TargetMode="External"/><Relationship Id="rId4" Type="http://schemas.openxmlformats.org/officeDocument/2006/relationships/hyperlink" Target="http://www.escolas.madeira-edu.pt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narinja25@inbox.lv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C376C-820D-4AA5-98EB-034AA46195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72889"/>
            <a:ext cx="8991600" cy="164592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''Building Autism Bridge in Pre-Primary Education''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5A4E6F-97EA-4C67-9405-BDBCFDF028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EL01-KA210-SCH-000253996</a:t>
            </a:r>
            <a:r>
              <a:rPr lang="lv-LV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01/09/202</a:t>
            </a:r>
            <a:r>
              <a:rPr lang="lv-LV" sz="3200" b="1" dirty="0">
                <a:latin typeface="Arial" panose="020B0604020202020204" pitchFamily="34" charset="0"/>
                <a:cs typeface="Arial" panose="020B0604020202020204" pitchFamily="34" charset="0"/>
              </a:rPr>
              <a:t>4 -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28/02/2026</a:t>
            </a:r>
            <a:r>
              <a:rPr lang="lv-LV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lv-LV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ABC795-9478-4BA5-8498-966DAD2A43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3984" y="457991"/>
            <a:ext cx="4572396" cy="9266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1D7116D-4E3C-4D96-8D12-9EC4C60D4B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7659" y="5601364"/>
            <a:ext cx="2316681" cy="7986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941EA91-50FA-4768-990F-B8258E1A77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49435" y="128127"/>
            <a:ext cx="1961960" cy="196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653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54A92-71FE-4EBA-8126-4AB529B24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Dalībvalstis: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2B7F4-0395-45A0-A34E-21A97CA2A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188" y="2638044"/>
            <a:ext cx="11085266" cy="3101983"/>
          </a:xfrm>
        </p:spPr>
        <p:txBody>
          <a:bodyPr>
            <a:normAutofit fontScale="85000" lnSpcReduction="20000"/>
          </a:bodyPr>
          <a:lstStyle/>
          <a:p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 Koordinators: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2o NHPIAGOGEIO VEROIAS "MELETEIO</a:t>
            </a:r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’’,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Greece</a:t>
            </a:r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VERIA</a:t>
            </a:r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https://2nipverias.wordpress.com/</a:t>
            </a:r>
            <a:endParaRPr lang="lv-LV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MERIMNA ATOMON ME AFTISMO</a:t>
            </a:r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Greece</a:t>
            </a:r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VERIA</a:t>
            </a:r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www.mamaver.gr</a:t>
            </a:r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 ( NGO)</a:t>
            </a:r>
          </a:p>
          <a:p>
            <a:endParaRPr lang="lv-LV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Escola Básica do 1º com Pré-escolar da Cruz de Carvalho</a:t>
            </a:r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v-LV" sz="2200" dirty="0" err="1">
                <a:latin typeface="Arial" panose="020B0604020202020204" pitchFamily="34" charset="0"/>
                <a:cs typeface="Arial" panose="020B0604020202020204" pitchFamily="34" charset="0"/>
              </a:rPr>
              <a:t>Portugal</a:t>
            </a:r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v-LV" sz="2200" dirty="0" err="1">
                <a:latin typeface="Arial" panose="020B0604020202020204" pitchFamily="34" charset="0"/>
                <a:cs typeface="Arial" panose="020B0604020202020204" pitchFamily="34" charset="0"/>
              </a:rPr>
              <a:t>Funchal</a:t>
            </a:r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www.escolas.madeira-edu.pt</a:t>
            </a:r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lv-LV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Upesleju sākumskola, Latvija, Upeslejas, </a:t>
            </a:r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www.upeslejuskola.lv</a:t>
            </a:r>
            <a:endParaRPr lang="lv-LV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7FD10D-9333-4E03-9186-B060C2AFBF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89744" y="153281"/>
            <a:ext cx="964692" cy="964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705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1D7F6-4E0B-4EA2-B6C6-6B752604A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Projekta prioritātes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3A331-8E58-486E-A69A-71F78497A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2638044"/>
            <a:ext cx="8658538" cy="3610356"/>
          </a:xfrm>
        </p:spPr>
        <p:txBody>
          <a:bodyPr>
            <a:noAutofit/>
          </a:bodyPr>
          <a:lstStyle/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Augstas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kvalitātes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atbalsta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sistēmu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izstrāde</a:t>
            </a:r>
            <a:r>
              <a:rPr lang="lv-LV" sz="3200" dirty="0">
                <a:latin typeface="Arial" panose="020B0604020202020204" pitchFamily="34" charset="0"/>
                <a:cs typeface="Arial" panose="020B0604020202020204" pitchFamily="34" charset="0"/>
              </a:rPr>
              <a:t> pirmsskolas izglītībā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lv-LV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3200" dirty="0">
                <a:latin typeface="Arial" panose="020B0604020202020204" pitchFamily="34" charset="0"/>
                <a:cs typeface="Arial" panose="020B0604020202020204" pitchFamily="34" charset="0"/>
              </a:rPr>
              <a:t>Inovatīvas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mācīšan</a:t>
            </a:r>
            <a:r>
              <a:rPr lang="lv-LV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lv-LV" sz="3200" dirty="0">
                <a:latin typeface="Arial" panose="020B0604020202020204" pitchFamily="34" charset="0"/>
                <a:cs typeface="Arial" panose="020B0604020202020204" pitchFamily="34" charset="0"/>
              </a:rPr>
              <a:t> metodes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lv-LV" sz="3200" dirty="0">
                <a:latin typeface="Arial" panose="020B0604020202020204" pitchFamily="34" charset="0"/>
                <a:cs typeface="Arial" panose="020B0604020202020204" pitchFamily="34" charset="0"/>
              </a:rPr>
              <a:t>labas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pra</a:t>
            </a:r>
            <a:r>
              <a:rPr lang="lv-LV" sz="3200" dirty="0" err="1">
                <a:latin typeface="Arial" panose="020B0604020202020204" pitchFamily="34" charset="0"/>
                <a:cs typeface="Arial" panose="020B0604020202020204" pitchFamily="34" charset="0"/>
              </a:rPr>
              <a:t>kses</a:t>
            </a:r>
            <a:r>
              <a:rPr lang="lv-LV" sz="3200" dirty="0">
                <a:latin typeface="Arial" panose="020B0604020202020204" pitchFamily="34" charset="0"/>
                <a:cs typeface="Arial" panose="020B0604020202020204" pitchFamily="34" charset="0"/>
              </a:rPr>
              <a:t> izstrāde un apmaiņa.</a:t>
            </a:r>
          </a:p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Pamatkompetenču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attīstība</a:t>
            </a:r>
            <a:r>
              <a:rPr lang="lv-LV" sz="3200" dirty="0">
                <a:latin typeface="Arial" panose="020B0604020202020204" pitchFamily="34" charset="0"/>
                <a:cs typeface="Arial" panose="020B0604020202020204" pitchFamily="34" charset="0"/>
              </a:rPr>
              <a:t> un pilnveidošana  pirmsskolas pedagogiem.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AC7A81-0DCF-41A8-BC87-F9C2B17C2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4680" y="134470"/>
            <a:ext cx="118872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763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32DD7-2292-4AA7-B720-EFE70E28D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Projekta mērķi: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C4AF1-8836-42B0-9B3D-796401E85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982" y="2272145"/>
            <a:ext cx="12095018" cy="4585855"/>
          </a:xfrm>
        </p:spPr>
        <p:txBody>
          <a:bodyPr>
            <a:normAutofit/>
          </a:bodyPr>
          <a:lstStyle/>
          <a:p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Uzlabot pirmsskolas izglītības pedagogu  spējas identificēt un risināt  vajadzības izglītojamiem ar </a:t>
            </a:r>
            <a:r>
              <a:rPr lang="lv-LV" sz="2200" dirty="0" err="1">
                <a:latin typeface="Arial" panose="020B0604020202020204" pitchFamily="34" charset="0"/>
                <a:cs typeface="Arial" panose="020B0604020202020204" pitchFamily="34" charset="0"/>
              </a:rPr>
              <a:t>autisku</a:t>
            </a:r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 spektru. 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Nodrošināt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teorētiskas apmācības par metodēm darbā ar </a:t>
            </a:r>
            <a:r>
              <a:rPr lang="lv-LV" sz="2200" dirty="0" err="1">
                <a:latin typeface="Arial" panose="020B0604020202020204" pitchFamily="34" charset="0"/>
                <a:cs typeface="Arial" panose="020B0604020202020204" pitchFamily="34" charset="0"/>
              </a:rPr>
              <a:t>autiska</a:t>
            </a:r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 spektra izglītojamiem.</a:t>
            </a:r>
          </a:p>
          <a:p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Veicināt inovatīvo metožu pielietojumu, izveidojot izglītības moduļus par sekojošām tēmām: </a:t>
            </a:r>
          </a:p>
          <a:p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atbalsta nodrošināšanu;</a:t>
            </a:r>
          </a:p>
          <a:p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skolas un klases vides pielāgošanu;</a:t>
            </a:r>
          </a:p>
          <a:p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rakstu valodas alternatīvas.</a:t>
            </a:r>
          </a:p>
          <a:p>
            <a:r>
              <a:rPr lang="lv-LV" sz="2200" dirty="0">
                <a:latin typeface="Arial" panose="020B0604020202020204" pitchFamily="34" charset="0"/>
                <a:cs typeface="Arial" panose="020B0604020202020204" pitchFamily="34" charset="0"/>
              </a:rPr>
              <a:t>Veicināt kompetences, kas iziet ārpus tradicionālām mācību metodēm, piemēram, pielāgošanās iespēju, empātiju un radošu pieeju  problēmu risināšanai.</a:t>
            </a:r>
          </a:p>
          <a:p>
            <a:endParaRPr lang="lv-LV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E2E06C-B078-46AE-91C2-7D8EC8E30A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7659" y="145176"/>
            <a:ext cx="1188823" cy="118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458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11648-937A-45B8-82AD-5FB59101A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Projekta uzdevumi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6DF7-497F-4EAD-831C-14E351AC9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97527" y="1565564"/>
            <a:ext cx="13037127" cy="5181600"/>
          </a:xfrm>
        </p:spPr>
        <p:txBody>
          <a:bodyPr>
            <a:normAutofit fontScale="92500"/>
          </a:bodyPr>
          <a:lstStyle/>
          <a:p>
            <a:pPr marL="1654175" lvl="8" indent="0">
              <a:buNone/>
            </a:pPr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54175" lvl="8" indent="0">
              <a:buNone/>
            </a:pPr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8"/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Projekta beigās tiks izstrādāti intelektuālie rezultāti</a:t>
            </a:r>
            <a:r>
              <a:rPr lang="lv-LV" sz="2400">
                <a:latin typeface="Arial" panose="020B0604020202020204" pitchFamily="34" charset="0"/>
                <a:cs typeface="Arial" panose="020B0604020202020204" pitchFamily="34" charset="0"/>
              </a:rPr>
              <a:t>, to 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izstrādei  ir piešķirts finansējums.</a:t>
            </a:r>
          </a:p>
          <a:p>
            <a:pPr lvl="8"/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8"/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Resursu izzināšana, analīze un apkopošana  ( teorētiskais darbs:  literatūras un citu avotu  izpētē , analīze un apkopošana).</a:t>
            </a:r>
          </a:p>
          <a:p>
            <a:pPr lvl="8"/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Praktiskās darba metodes izpēte, analīze un apkopošana ( labas prakses piemēri).</a:t>
            </a:r>
          </a:p>
          <a:p>
            <a:pPr lvl="8"/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Atsevišķo moduļu izstrāde </a:t>
            </a:r>
          </a:p>
          <a:p>
            <a:pPr lvl="8"/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zglītības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400" dirty="0" err="1"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platform</a:t>
            </a:r>
            <a:r>
              <a:rPr lang="lv-LV" sz="2400" dirty="0" err="1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AutiScintilla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izstrādāšana.</a:t>
            </a:r>
          </a:p>
          <a:p>
            <a:pPr lvl="8"/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8"/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Semināru un apmācības sesiju organizēšana no koordinatoru puses.</a:t>
            </a:r>
          </a:p>
          <a:p>
            <a:pPr lvl="8"/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54175" lvl="8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35BC04-BFEB-4EFD-A784-7174E2608F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0777" y="110836"/>
            <a:ext cx="1188823" cy="118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008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7AD7A-11F0-40BF-B34A-923CCBEB9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Projekta Vadīšana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F893F-7B90-441D-AFAB-74941F962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673" y="2638044"/>
            <a:ext cx="11804072" cy="4219956"/>
          </a:xfrm>
        </p:spPr>
        <p:txBody>
          <a:bodyPr/>
          <a:lstStyle/>
          <a:p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Partneru līgumi – tiek slēgti partneru līgumu projekti, kuros skaidri izklāstītas katra partnera līgumsaistības  un uzdevumi, kā arī tiks slēgti līgumi ar atsevišķiem dalībniekiem.</a:t>
            </a:r>
          </a:p>
          <a:p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Vadības komanda – katrā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partnerskolā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 tiks izveidota vadības komanda, lai nodrošinātu saskaņoto uzdevumu un darba grafiku izpildi , lai tiek ievēroti un sasniegti nepieciešamie rezultāti visās projektu izstrādes jomās.</a:t>
            </a:r>
          </a:p>
          <a:p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Iekšējās starp atskaites — MELETEIO prasīs katram partnerim sagatavot darbības pārskatu.</a:t>
            </a:r>
          </a:p>
          <a:p>
            <a:pPr marL="0" indent="0">
              <a:buNone/>
            </a:pPr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Tiek organizētas t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iešsaistes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sanāksmes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katru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mēnesi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2EE446-918E-427D-AF6E-FFCC09F865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1063" y="181035"/>
            <a:ext cx="1188823" cy="118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000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50B00-9536-40D2-B73F-8F5469A3C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Upesleju sākumskolas uzdevumi 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8A552-CEC5-4737-9BD1-2256818A8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545" y="2258290"/>
            <a:ext cx="11402291" cy="459971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lv-LV" dirty="0"/>
          </a:p>
          <a:p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Partners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Meeting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– septembris 2025, 3 dienas, sadarbības novērtējums un izstrādāto izglītības moduļu pilnveidošana. Sanāksmes galvenais mērķis ir uzlabot un pabeigt moduļus, nodrošinot, ka tie ir visaugstākajā kvalitātē pirms augšupielādēšanas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AutiScintilla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Open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Educational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Platform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Autism Teaching Methods Analysis and Best Practice Guide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–teorētiskais analīzes un izpētes darba uzdevums. Dalībnieki strādās pēc vienota parauga, apkopojot informāciju par savu valsti. Jāsagatavo materiālu par divām PII, kuri strādā ar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autiskiem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bērniem.</a:t>
            </a:r>
          </a:p>
          <a:p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Best Practice Guide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izstrāde, katram dalībniekam par savu valsti.</a:t>
            </a:r>
          </a:p>
          <a:p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AutiBridge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Module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izveidošana , Upesleju sākumskolas   tēma: par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autismam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draudzīgas klases vides izveidošanu. Tas aptver sēdvietu iespējas, apgaismojuma regulēšanu un trokšņa samazināšanas paņēmienus. Moduļa mērķis ir padarīt klasi par ērtu mācību vietu.</a:t>
            </a:r>
          </a:p>
          <a:p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Dissemination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Multiplier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Events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–publikācijas, vizuālie materiāli, semināra organizēšana rezultātu izplatīšanai.</a:t>
            </a:r>
          </a:p>
          <a:p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591617-BBC5-44BF-B2BA-7B7B629505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8693" y="172070"/>
            <a:ext cx="1188823" cy="118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592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1117D-4125-44F1-A53F-1BD73BAAE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Mobilitātes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A4A0B-3C67-4C44-8A3E-0F7DF3FE2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700797"/>
            <a:ext cx="7729728" cy="310198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Transnational Project Meetings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Portugal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- darba plānošanas sanāksme, 2 dienas, 2 dalībnieki. Janvāris 2025.g.</a:t>
            </a:r>
          </a:p>
          <a:p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Partners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Meeting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–Latvija, septembris 2025.g., 2 dalībnieki.</a:t>
            </a:r>
          </a:p>
          <a:p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Final Partners Meeting: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 organizē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M.A.M.A.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Veria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, darbs ar  gala ziņojuma sastādīšanu  un ar  nepieciešamo dokumentāciju. Tiks veikts oficiāls kvalitātes novērtējums un sākotnējā versija gala atskaitei. 2 dalībnieki. Janvāris  2026.g.</a:t>
            </a:r>
          </a:p>
          <a:p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dirty="0"/>
          </a:p>
          <a:p>
            <a:endParaRPr lang="lv-LV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21AF1D-03DB-48E6-BC12-01FD334B65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6623" y="136211"/>
            <a:ext cx="1188823" cy="118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896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B6290FE-21B6-4EB0-8F0B-95C9C00A9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403" y="4890027"/>
            <a:ext cx="4572396" cy="9327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498851B-C636-48B0-9CD1-4D2CB9E0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Projekta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koordinātore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S.Stepane</a:t>
            </a:r>
            <a:b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narinja25@inbox.lv</a:t>
            </a:r>
            <a:b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+37129525122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028DDC-6AF3-428D-BB4F-0C9FBB6A60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7329" y="2333253"/>
            <a:ext cx="2316681" cy="79864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2668325-8446-42B3-A7E5-B2112B63B5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0906" y="3448450"/>
            <a:ext cx="1188823" cy="118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7587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385</TotalTime>
  <Words>586</Words>
  <Application>Microsoft Office PowerPoint</Application>
  <PresentationFormat>Widescreen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Parcel</vt:lpstr>
      <vt:lpstr> ''Building Autism Bridge in Pre-Primary Education''</vt:lpstr>
      <vt:lpstr>Dalībvalstis:</vt:lpstr>
      <vt:lpstr>Projekta prioritātes</vt:lpstr>
      <vt:lpstr>Projekta mērķi:</vt:lpstr>
      <vt:lpstr>Projekta uzdevumi</vt:lpstr>
      <vt:lpstr>Projekta Vadīšana</vt:lpstr>
      <vt:lpstr>Upesleju sākumskolas uzdevumi  </vt:lpstr>
      <vt:lpstr>Mobilitātes</vt:lpstr>
      <vt:lpstr>Projekta koordinātore S.Stepane narinja25@inbox.lv +37129525122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''Building Autism Bridge in Pre-Primary Education''</dc:title>
  <dc:creator>Svetlana Stepane</dc:creator>
  <cp:lastModifiedBy>Svetlana Stepane</cp:lastModifiedBy>
  <cp:revision>18</cp:revision>
  <dcterms:created xsi:type="dcterms:W3CDTF">2024-12-14T11:45:13Z</dcterms:created>
  <dcterms:modified xsi:type="dcterms:W3CDTF">2024-12-15T12:20:19Z</dcterms:modified>
</cp:coreProperties>
</file>