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40424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4122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090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780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764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656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5782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341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1263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7757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0515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BA16B-475A-4FAA-8FB8-CEBDD368E940}" type="datetimeFigureOut">
              <a:rPr lang="lv-LV" smtClean="0"/>
              <a:t>01.04.2024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5EEB-1DF2-458E-AF05-4E527DE5DF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6885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Garbage game</a:t>
            </a:r>
            <a:endParaRPr lang="lv-LV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0896"/>
            <a:ext cx="9144000" cy="1266904"/>
          </a:xfrm>
        </p:spPr>
        <p:txBody>
          <a:bodyPr>
            <a:normAutofit/>
          </a:bodyPr>
          <a:lstStyle/>
          <a:p>
            <a:r>
              <a:rPr lang="en-GB" sz="2800" b="1" dirty="0" err="1"/>
              <a:t>Projekta</a:t>
            </a:r>
            <a:r>
              <a:rPr lang="en-GB" sz="2800" b="1" dirty="0"/>
              <a:t> NR 2023-1-PL01-KA210-SCH-000157500  </a:t>
            </a:r>
            <a:endParaRPr lang="lv-LV" sz="2800" b="1" dirty="0" smtClean="0"/>
          </a:p>
          <a:p>
            <a:r>
              <a:rPr lang="en-GB" sz="2800" b="1" dirty="0" smtClean="0"/>
              <a:t> </a:t>
            </a:r>
            <a:r>
              <a:rPr lang="en-GB" sz="2800" b="1" dirty="0"/>
              <a:t>‘’Our Actions are Our Future!’’</a:t>
            </a:r>
            <a:endParaRPr lang="lv-LV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807" y="877866"/>
            <a:ext cx="2400847" cy="8256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41818" y="6170414"/>
            <a:ext cx="2789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 smtClean="0"/>
              <a:t>Upeslejas</a:t>
            </a:r>
            <a:r>
              <a:rPr lang="en-GB" sz="2400" b="1" dirty="0" smtClean="0"/>
              <a:t> </a:t>
            </a:r>
            <a:r>
              <a:rPr lang="en-GB" sz="2400" b="1" dirty="0" smtClean="0"/>
              <a:t>202</a:t>
            </a:r>
            <a:r>
              <a:rPr lang="lv-LV" sz="2400" b="1" dirty="0" smtClean="0"/>
              <a:t>4 </a:t>
            </a:r>
            <a:endParaRPr lang="lv-LV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37" y="323399"/>
            <a:ext cx="4108349" cy="1270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928" y="5054749"/>
            <a:ext cx="2085013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78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9777" y="3634478"/>
            <a:ext cx="1194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smtClean="0">
                <a:blipFill>
                  <a:blip r:embed="rId2"/>
                  <a:tile tx="0" ty="0" sx="100000" sy="100000" flip="none" algn="tl"/>
                </a:blipFill>
              </a:rPr>
              <a:t>Paper</a:t>
            </a:r>
            <a:endParaRPr lang="lv-LV" dirty="0">
              <a:blipFill>
                <a:blip r:embed="rId2"/>
                <a:tile tx="0" ty="0" sx="100000" sy="100000" flip="none" algn="tl"/>
              </a:blip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86" y="-99571"/>
            <a:ext cx="7571428" cy="70068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3877" y="3634478"/>
            <a:ext cx="119575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n>
                  <a:solidFill>
                    <a:schemeClr val="accent5"/>
                  </a:solidFill>
                </a:ln>
                <a:noFill/>
              </a:rPr>
              <a:t>Paper</a:t>
            </a:r>
            <a:r>
              <a:rPr lang="en-GB" dirty="0" smtClean="0">
                <a:ln>
                  <a:solidFill>
                    <a:schemeClr val="tx1"/>
                  </a:solidFill>
                </a:ln>
              </a:rPr>
              <a:t> </a:t>
            </a:r>
            <a:endParaRPr lang="lv-LV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35733" y="3634478"/>
            <a:ext cx="120269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/>
                </a:solidFill>
              </a:rPr>
              <a:t>Glass</a:t>
            </a:r>
            <a:endParaRPr lang="lv-LV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94526" y="3502855"/>
            <a:ext cx="1174557" cy="5009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/>
                </a:solidFill>
              </a:rPr>
              <a:t>Metal</a:t>
            </a:r>
            <a:endParaRPr lang="lv-LV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43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134" y="0"/>
            <a:ext cx="7571428" cy="67809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6591" y="3756074"/>
            <a:ext cx="1350498" cy="520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>
                    <a:alpha val="14000"/>
                  </a:schemeClr>
                </a:solidFill>
              </a:rPr>
              <a:t>Electronic waste</a:t>
            </a:r>
            <a:endParaRPr lang="lv-LV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tx1">
                  <a:alpha val="14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87925" y="3756074"/>
            <a:ext cx="1420837" cy="520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/>
                </a:solidFill>
              </a:rPr>
              <a:t>Plastic</a:t>
            </a:r>
            <a:endParaRPr lang="lv-LV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9597" y="3756074"/>
            <a:ext cx="1308297" cy="520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/>
                </a:solidFill>
              </a:rPr>
              <a:t>Food waste</a:t>
            </a:r>
            <a:endParaRPr lang="lv-LV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67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52" y="770913"/>
            <a:ext cx="9138696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618" y="834927"/>
            <a:ext cx="5858764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82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90" y="417673"/>
            <a:ext cx="10784366" cy="608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8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" y="747242"/>
            <a:ext cx="10127385" cy="57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19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511" y="477373"/>
            <a:ext cx="9082417" cy="2123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511" y="2601185"/>
            <a:ext cx="9082417" cy="2120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511" y="4722080"/>
            <a:ext cx="9082417" cy="18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53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25</Words>
  <Application>Microsoft Office PowerPoint</Application>
  <PresentationFormat>Widescreen</PresentationFormat>
  <Paragraphs>11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Garbage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</cp:revision>
  <dcterms:created xsi:type="dcterms:W3CDTF">2021-07-08T10:21:01Z</dcterms:created>
  <dcterms:modified xsi:type="dcterms:W3CDTF">2024-04-01T10:45:37Z</dcterms:modified>
</cp:coreProperties>
</file>